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262" r:id="rId2"/>
    <p:sldId id="256" r:id="rId3"/>
    <p:sldId id="258" r:id="rId4"/>
    <p:sldId id="261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DAB7D11-FAD3-1C4D-AB3F-B39298D305EF}" v="3" dt="2025-04-04T16:13:34.0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69"/>
    <p:restoredTop sz="94645"/>
  </p:normalViewPr>
  <p:slideViewPr>
    <p:cSldViewPr snapToGrid="0">
      <p:cViewPr varScale="1">
        <p:scale>
          <a:sx n="145" d="100"/>
          <a:sy n="145" d="100"/>
        </p:scale>
        <p:origin x="184" y="3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7172CD-A1D1-2840-884C-78C4E085095F}" type="datetimeFigureOut">
              <a:rPr lang="en-US" smtClean="0"/>
              <a:t>4/4/25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28DCB-A7AA-2244-AE27-27D241B972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A8154E-6DF4-6F42-A603-573F863725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FB32392-C28A-1142-B849-A0C7217FE77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94758-7B19-9C45-BABB-1879FC255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4/4/25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C422C2-7D0B-6A4D-A1FA-D2FF479078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A5F5A-6891-114B-B72A-8740BFEE6F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2471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B24F20-9064-B64B-8CE7-E46DCC2A07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DA22B7-83C4-244E-8993-4C4108574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5265CE-8B53-DF44-B87E-43AB20F0BD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4/4/25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9731EB-FBE7-084F-AC87-96CFF33EDB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86FA46-1451-2847-8016-A92D401BE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197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46DC10-668F-A34A-8A5C-47F3CFE17C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8730623-884A-6B49-A7AB-972C238362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70D4C7-A781-AB44-A28F-EB1BE763C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4/4/25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98C024-E111-194E-8AA0-8EFC9847E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265067-7763-1749-A79D-87095DD79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115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CC2BFF-BD3E-1740-823F-CEE9177D2B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1B8352-6D03-2948-A974-61FA73A53C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441ACA-DBEC-AB41-8811-0215FAC93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4/4/25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4C382C-8C03-BE44-9A25-93BB48427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A74611-48A9-F542-85E1-0363A56598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483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C41EF7-A224-3340-8319-F7DD981A52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CA4A99-B82E-5A48-BFD4-B89CDCA93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384D95-10B4-DE48-B857-ECB889E1C6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4/4/25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B6CF25-5829-1F4B-A175-29378B38E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1E1F28-F5E9-1F4D-A747-BED5E977E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4113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8514B1-9E4B-9A4B-A0FC-DDC424C971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4442DE-D35B-8046-9195-AC8AE0F631D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5A91AB-7A77-BF4D-AC5B-5B177535D2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009C94-C605-8A4F-AE14-C7B04804D6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4/4/25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7D6DAA-C89E-884B-A128-F8E1F71AA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84F6CF-9209-5F46-A702-48DDAC7A2C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231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539DAA-0AFB-B346-840A-6662B39256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1A009-101F-1549-B746-67E92BBC02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0EB487-3272-EB4B-8C59-45154D2C62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2F4199F-1F8D-5144-9DB5-42D21DAD72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79152C7-3BC7-1A47-B3A5-05A4E46E7E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E479A0-B646-E549-85AB-25B90C8E6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4/4/25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06588FE-7EF2-C742-8F11-A069F1F0D4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BFC3551-284B-AB49-AA12-C47454F0F5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1566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3809C9-5C18-DA46-AED4-398126EFB2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AEB5E9-C275-DF4D-A2C9-D80911297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4/4/25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57D0616-243F-4846-821B-3C7E50684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A140272-9D6D-314F-A350-70D8819080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79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4DB8468-0BDA-724E-835B-7B9CD134E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4/4/25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B5775B0-04B7-C04E-84B4-0540498FAD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AAD738-CFFE-F741-8B30-FE3F33C74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5731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3B3D76-4956-554B-9E51-92309DC9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B2E1CB-D77F-CC49-896C-913EADC6EA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AA6504-1360-AB4C-930A-81D46C1669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7F4313F-CAAD-584F-B36C-9DBDD188B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4/4/25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6E7A1D-7F5C-C740-BCDA-0C052C594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85A304-ABC9-1642-A4A0-56D805FBA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272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BEC350-8443-7B42-908B-E36951E2C6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AA3C2B8-91CF-634C-BBB2-5EFED6DB50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798575-E43C-214A-8227-CA3FCFB28F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448C6-96FE-2F4D-B194-56DEB6C9AD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B765C-AE4F-954F-8901-02BBE0B35708}" type="datetimeFigureOut">
              <a:rPr lang="en-US" smtClean="0"/>
              <a:t>4/4/25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634C03-9657-0F4F-8B39-D85307299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388D350-4C46-AF4A-A538-62C9D8689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7555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2E2AF0-25E7-F041-882C-25F7A94D5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1F53A22-7CF7-BA4D-B449-2D07C5A622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869D24-27AD-1E45-A46C-255B15739A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B765C-AE4F-954F-8901-02BBE0B35708}" type="datetimeFigureOut">
              <a:rPr lang="en-US" smtClean="0"/>
              <a:t>4/4/25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40E1D-E681-614C-8608-050F03C91E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A5A821-016E-7D45-9378-EAEF5B0117B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67B2B0-0803-1C41-84A9-E5C863C92F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296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scsk12-my.sharepoint.com/:w:/g/personal/scottad_scsk12_org/ESNK3yVpx_pBrMjeeZM0BxUBiguhYMaHnY3a2NEJKwQZ9A?e=1vF7SE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1DD2943-C288-5937-B560-FC299D5273DC}"/>
              </a:ext>
            </a:extLst>
          </p:cNvPr>
          <p:cNvSpPr txBox="1"/>
          <p:nvPr/>
        </p:nvSpPr>
        <p:spPr>
          <a:xfrm>
            <a:off x="471845" y="265318"/>
            <a:ext cx="11251243" cy="655564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6000" dirty="0">
                <a:latin typeface="Calibri"/>
                <a:ea typeface="Calibri Light"/>
                <a:cs typeface="Calibri Light"/>
              </a:rPr>
              <a:t>DO </a:t>
            </a:r>
            <a:r>
              <a:rPr lang="en-US" sz="6000" b="1" u="sng" dirty="0">
                <a:latin typeface="Calibri"/>
                <a:ea typeface="Calibri Light"/>
                <a:cs typeface="Calibri Light"/>
              </a:rPr>
              <a:t>NOT </a:t>
            </a:r>
            <a:r>
              <a:rPr lang="en-US" sz="6000" dirty="0">
                <a:latin typeface="Calibri"/>
                <a:ea typeface="Calibri Light"/>
                <a:cs typeface="Calibri Light"/>
              </a:rPr>
              <a:t>EDIT THIS DOCUMENT. </a:t>
            </a:r>
            <a:br>
              <a:rPr lang="en-US" sz="6000" dirty="0">
                <a:latin typeface="Calibri"/>
                <a:ea typeface="Calibri Light"/>
                <a:cs typeface="Calibri Light"/>
              </a:rPr>
            </a:br>
            <a:br>
              <a:rPr lang="en-US" sz="6000" dirty="0">
                <a:latin typeface="Calibri"/>
                <a:ea typeface="Calibri Light"/>
                <a:cs typeface="Calibri Light"/>
              </a:rPr>
            </a:br>
            <a:r>
              <a:rPr lang="en-US" sz="6000" dirty="0">
                <a:latin typeface="Calibri"/>
                <a:ea typeface="Calibri Light"/>
                <a:cs typeface="Calibri Light"/>
              </a:rPr>
              <a:t>MAKE A COPY. EDIT THAT VERSION. </a:t>
            </a:r>
            <a:br>
              <a:rPr lang="en-US" sz="6000" dirty="0">
                <a:latin typeface="Calibri"/>
                <a:ea typeface="Calibri Light"/>
                <a:cs typeface="Calibri Light"/>
              </a:rPr>
            </a:br>
            <a:br>
              <a:rPr lang="en-US" sz="6000" dirty="0">
                <a:latin typeface="Calibri"/>
                <a:ea typeface="Calibri Light"/>
                <a:cs typeface="Calibri Light"/>
              </a:rPr>
            </a:br>
            <a:r>
              <a:rPr lang="en-US" sz="6000" b="1" u="sng" dirty="0">
                <a:solidFill>
                  <a:srgbClr val="FF0000"/>
                </a:solidFill>
                <a:latin typeface="Calibri"/>
                <a:ea typeface="Calibri Light"/>
                <a:cs typeface="Calibri Light"/>
              </a:rPr>
              <a:t>THIS IS A MASTER DOCUMENT.</a:t>
            </a:r>
            <a:endParaRPr lang="en-US" b="1" u="sng">
              <a:solidFill>
                <a:srgbClr val="FF0000"/>
              </a:solidFill>
              <a:latin typeface="Calibri"/>
              <a:ea typeface="Calibri"/>
              <a:cs typeface="Calibri"/>
            </a:endParaRPr>
          </a:p>
          <a:p>
            <a:endParaRPr lang="en-US" sz="6000" b="1" u="sng" dirty="0">
              <a:solidFill>
                <a:srgbClr val="FF0000"/>
              </a:solidFill>
              <a:latin typeface="Calibri"/>
              <a:ea typeface="Calibri Light"/>
              <a:cs typeface="Calibri Light"/>
            </a:endParaRPr>
          </a:p>
          <a:p>
            <a:r>
              <a:rPr lang="en-US" sz="4400" i="1" dirty="0">
                <a:latin typeface="Calibri"/>
                <a:ea typeface="Calibri Light"/>
                <a:cs typeface="Calibri Light"/>
                <a:hlinkClick r:id="rId2"/>
              </a:rPr>
              <a:t>Link to Brand Standards Advisory</a:t>
            </a:r>
            <a:endParaRPr lang="en-US" sz="4400" i="1" dirty="0">
              <a:latin typeface="Calibri"/>
              <a:ea typeface="Calibri Light"/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2723470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A61F05D3-A5A1-E348-A93F-263EB71A8C29}"/>
              </a:ext>
            </a:extLst>
          </p:cNvPr>
          <p:cNvSpPr txBox="1"/>
          <p:nvPr/>
        </p:nvSpPr>
        <p:spPr>
          <a:xfrm>
            <a:off x="1514497" y="462804"/>
            <a:ext cx="9164594" cy="36009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Century Gothic"/>
              </a:rPr>
              <a:t>TITLE GOES HERE IN WHITE IN ALL CAPS</a:t>
            </a:r>
          </a:p>
          <a:p>
            <a:pPr algn="ctr"/>
            <a:endParaRPr lang="en-US" sz="2800" b="1">
              <a:solidFill>
                <a:schemeClr val="bg1"/>
              </a:solidFill>
              <a:latin typeface="Century Gothic"/>
            </a:endParaRPr>
          </a:p>
          <a:p>
            <a:pPr algn="ctr"/>
            <a:r>
              <a:rPr lang="en-US" sz="2800" b="1" dirty="0">
                <a:solidFill>
                  <a:schemeClr val="bg1"/>
                </a:solidFill>
                <a:latin typeface="Century Gothic"/>
              </a:rPr>
              <a:t>Presenter</a:t>
            </a:r>
            <a:r>
              <a:rPr lang="en-US" sz="2800" dirty="0">
                <a:solidFill>
                  <a:schemeClr val="bg1"/>
                </a:solidFill>
                <a:latin typeface="Century Gothic"/>
              </a:rPr>
              <a:t>: Full Name Goes Here</a:t>
            </a:r>
          </a:p>
          <a:p>
            <a:pPr algn="ctr"/>
            <a:r>
              <a:rPr lang="en-US" sz="2800" b="1" dirty="0">
                <a:solidFill>
                  <a:schemeClr val="bg1"/>
                </a:solidFill>
                <a:latin typeface="Century Gothic"/>
              </a:rPr>
              <a:t>Senior Leader</a:t>
            </a:r>
            <a:r>
              <a:rPr lang="en-US" sz="2800" dirty="0">
                <a:solidFill>
                  <a:schemeClr val="bg1"/>
                </a:solidFill>
                <a:latin typeface="Century Gothic"/>
              </a:rPr>
              <a:t>: Full Name Goes 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3BBB73-1A68-ABE4-E8EB-E91C5E1B89EA}"/>
              </a:ext>
            </a:extLst>
          </p:cNvPr>
          <p:cNvSpPr txBox="1"/>
          <p:nvPr/>
        </p:nvSpPr>
        <p:spPr>
          <a:xfrm>
            <a:off x="9092351" y="6387621"/>
            <a:ext cx="295405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>
                <a:solidFill>
                  <a:schemeClr val="bg1"/>
                </a:solidFill>
                <a:latin typeface="Century Gothic"/>
                <a:ea typeface="Calibri"/>
                <a:cs typeface="Calibri"/>
              </a:rPr>
              <a:t>Month XX, 2025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4950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53ED4F4-97D4-B449-99F8-982B7A139F10}"/>
              </a:ext>
            </a:extLst>
          </p:cNvPr>
          <p:cNvSpPr txBox="1"/>
          <p:nvPr/>
        </p:nvSpPr>
        <p:spPr>
          <a:xfrm>
            <a:off x="1692875" y="545039"/>
            <a:ext cx="9106930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3600" b="1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0"/>
                    </a:prstClr>
                  </a:outerShdw>
                </a:effectLst>
                <a:latin typeface="Century Gothic"/>
              </a:rPr>
              <a:t>ITEM TITLE GOES HERE IN YELLOW</a:t>
            </a:r>
            <a:endParaRPr lang="en-US" sz="3600"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0"/>
                  </a:prstClr>
                </a:outerShdw>
              </a:effectLst>
              <a:latin typeface="Century Gothic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A98761-B18C-3E4B-9983-DA877B2EA40B}"/>
              </a:ext>
            </a:extLst>
          </p:cNvPr>
          <p:cNvSpPr txBox="1"/>
          <p:nvPr/>
        </p:nvSpPr>
        <p:spPr>
          <a:xfrm>
            <a:off x="120432" y="1782395"/>
            <a:ext cx="11903402" cy="357020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effectLst/>
                <a:latin typeface="Century Gothic"/>
                <a:ea typeface="Calibri"/>
                <a:cs typeface="Times New Roman"/>
              </a:rPr>
              <a:t>Recommendation: </a:t>
            </a:r>
            <a:r>
              <a:rPr lang="en-US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Body text</a:t>
            </a:r>
            <a:r>
              <a:rPr lang="en-US" sz="1800" dirty="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 goes here in black, minimum 18 font</a:t>
            </a:r>
            <a:r>
              <a:rPr lang="en-US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size</a:t>
            </a:r>
            <a:r>
              <a:rPr lang="en-US" sz="1800" dirty="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, </a:t>
            </a:r>
            <a:r>
              <a:rPr lang="en-US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Calibri font</a:t>
            </a:r>
            <a:r>
              <a:rPr lang="en-US" sz="1800" dirty="0">
                <a:solidFill>
                  <a:srgbClr val="000000"/>
                </a:solidFill>
                <a:effectLst/>
                <a:latin typeface="Calibri"/>
                <a:ea typeface="Calibri"/>
                <a:cs typeface="Times New Roman"/>
              </a:rPr>
              <a:t>.</a:t>
            </a:r>
            <a:r>
              <a:rPr lang="en-US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Make sure the recommendation incorporates the correct name, "Shelby County Board of Education" (i.e., </a:t>
            </a:r>
            <a:r>
              <a:rPr lang="en-US" i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It is recommended that the Shelby County Board of Education</a:t>
            </a:r>
            <a:r>
              <a:rPr lang="en-US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...).</a:t>
            </a:r>
            <a:endParaRPr lang="en-US" sz="1800" dirty="0">
              <a:effectLst/>
              <a:latin typeface="Calibri"/>
              <a:ea typeface="Calibri"/>
              <a:cs typeface="Times New Roman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effectLst/>
                <a:latin typeface="Century Gothic"/>
                <a:ea typeface="Calibri"/>
                <a:cs typeface="Times New Roman"/>
              </a:rPr>
              <a:t>Purpose: </a:t>
            </a:r>
            <a:r>
              <a:rPr lang="en-US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Body text </a:t>
            </a:r>
            <a:r>
              <a:rPr lang="en-US" sz="180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goes here in black, minimum 18 font</a:t>
            </a:r>
            <a:r>
              <a:rPr lang="en-US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size</a:t>
            </a:r>
            <a:r>
              <a:rPr lang="en-US" sz="180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, Calibri </a:t>
            </a:r>
            <a:r>
              <a:rPr lang="en-US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font</a:t>
            </a:r>
            <a:r>
              <a:rPr lang="en-US" sz="180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.</a:t>
            </a:r>
            <a:endParaRPr lang="en-US" dirty="0">
              <a:solidFill>
                <a:srgbClr val="000000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1800" dirty="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effectLst/>
                <a:latin typeface="Century Gothic"/>
                <a:ea typeface="Calibri"/>
                <a:cs typeface="Times New Roman"/>
              </a:rPr>
              <a:t>Description and Background: </a:t>
            </a:r>
            <a:r>
              <a:rPr lang="en-US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Body text </a:t>
            </a:r>
            <a:r>
              <a:rPr lang="en-US" sz="180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goes here in black, minimum 18 font</a:t>
            </a:r>
            <a:r>
              <a:rPr lang="en-US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size</a:t>
            </a:r>
            <a:r>
              <a:rPr lang="en-US" sz="180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, Calibri </a:t>
            </a:r>
            <a:r>
              <a:rPr lang="en-US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font</a:t>
            </a:r>
            <a:r>
              <a:rPr lang="en-US" sz="180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.</a:t>
            </a:r>
            <a:endParaRPr lang="en-US" b="1" dirty="0">
              <a:solidFill>
                <a:srgbClr val="000000"/>
              </a:solidFill>
              <a:latin typeface="Calibri"/>
              <a:ea typeface="Calibri"/>
              <a:cs typeface="Calibri"/>
            </a:endParaRPr>
          </a:p>
          <a:p>
            <a:endParaRPr lang="en-US" sz="1800" b="1">
              <a:solidFill>
                <a:srgbClr val="00000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effectLst/>
                <a:latin typeface="Century Gothic"/>
                <a:ea typeface="Calibri"/>
                <a:cs typeface="Times New Roman"/>
              </a:rPr>
              <a:t>Gap Analysis: </a:t>
            </a:r>
            <a:r>
              <a:rPr lang="en-US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Body text </a:t>
            </a:r>
            <a:r>
              <a:rPr lang="en-US" sz="180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goes here in black, minimum 18 font</a:t>
            </a:r>
            <a:r>
              <a:rPr lang="en-US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size</a:t>
            </a:r>
            <a:r>
              <a:rPr lang="en-US" sz="1800" dirty="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, Calibri </a:t>
            </a:r>
            <a:r>
              <a:rPr lang="en-US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font</a:t>
            </a:r>
            <a:r>
              <a:rPr lang="en-US" dirty="0">
                <a:latin typeface="Calibri"/>
                <a:ea typeface="Calibri"/>
                <a:cs typeface="Calibri"/>
              </a:rPr>
              <a:t>.</a:t>
            </a:r>
            <a:endParaRPr lang="en-US" b="1" dirty="0">
              <a:latin typeface="Calibri"/>
              <a:ea typeface="Calibri"/>
              <a:cs typeface="Calibri"/>
            </a:endParaRPr>
          </a:p>
          <a:p>
            <a:endParaRPr lang="en-US">
              <a:solidFill>
                <a:srgbClr val="000000"/>
              </a:solidFill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>
              <a:effectLst/>
              <a:highlight>
                <a:srgbClr val="FFFFFF"/>
              </a:highlight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2800">
              <a:solidFill>
                <a:srgbClr val="002060"/>
              </a:solidFill>
              <a:effectLst/>
              <a:latin typeface="Century Gothic" panose="020B0502020202020204" pitchFamily="34" charset="0"/>
              <a:ea typeface="Calibri" panose="020F0502020204030204" pitchFamily="34" charset="0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52596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53ED4F4-97D4-B449-99F8-982B7A139F10}"/>
              </a:ext>
            </a:extLst>
          </p:cNvPr>
          <p:cNvSpPr txBox="1"/>
          <p:nvPr/>
        </p:nvSpPr>
        <p:spPr>
          <a:xfrm>
            <a:off x="1692875" y="545039"/>
            <a:ext cx="91069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rgbClr val="FFC000"/>
                </a:solidFill>
                <a:effectLst>
                  <a:outerShdw blurRad="50800" dist="38100" dir="2700000" algn="tl" rotWithShape="0">
                    <a:prstClr val="black">
                      <a:alpha val="0"/>
                    </a:prstClr>
                  </a:outerShdw>
                </a:effectLst>
                <a:latin typeface="Century Gothic" panose="020B0502020202020204" pitchFamily="34" charset="0"/>
              </a:rPr>
              <a:t>ITEM TITLE GOES HERE IN YELLOW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8A98761-B18C-3E4B-9983-DA877B2EA40B}"/>
              </a:ext>
            </a:extLst>
          </p:cNvPr>
          <p:cNvSpPr txBox="1"/>
          <p:nvPr/>
        </p:nvSpPr>
        <p:spPr>
          <a:xfrm>
            <a:off x="148855" y="1764759"/>
            <a:ext cx="11927531" cy="203132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800" b="1">
                <a:solidFill>
                  <a:srgbClr val="000000"/>
                </a:solidFill>
                <a:effectLst/>
                <a:latin typeface="Century Gothic"/>
                <a:ea typeface="Calibri"/>
                <a:cs typeface="Times New Roman"/>
              </a:rPr>
              <a:t>Previous Outcomes: </a:t>
            </a: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Body text </a:t>
            </a:r>
            <a:r>
              <a:rPr lang="en-US" sz="180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goes here in black, minimum 18 font</a:t>
            </a: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size</a:t>
            </a:r>
            <a:r>
              <a:rPr lang="en-US" sz="180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, Calibri </a:t>
            </a: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font.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>
                <a:solidFill>
                  <a:srgbClr val="242424"/>
                </a:solidFill>
                <a:effectLst/>
                <a:latin typeface="Century Gothic" panose="020B0502020202020204" pitchFamily="34" charset="0"/>
                <a:ea typeface="Times New Roman" panose="02020603050405020304" pitchFamily="18" charset="0"/>
              </a:rPr>
              <a:t> </a:t>
            </a:r>
            <a:r>
              <a:rPr lang="en-US" sz="1800" b="1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80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b="1">
                <a:solidFill>
                  <a:srgbClr val="000000"/>
                </a:solidFill>
                <a:effectLst/>
                <a:latin typeface="Century Gothic"/>
                <a:ea typeface="Calibri"/>
                <a:cs typeface="Times New Roman"/>
              </a:rPr>
              <a:t>Expected Outcomes: </a:t>
            </a: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Body text </a:t>
            </a:r>
            <a:r>
              <a:rPr lang="en-US" sz="180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goes here in black, minimum 18 font</a:t>
            </a: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size</a:t>
            </a:r>
            <a:r>
              <a:rPr lang="en-US" sz="180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, Calibri </a:t>
            </a: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font.</a:t>
            </a:r>
            <a:endParaRPr lang="en-US" sz="180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b="1">
                <a:solidFill>
                  <a:srgbClr val="000000"/>
                </a:solidFill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80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b="1">
                <a:solidFill>
                  <a:srgbClr val="000000"/>
                </a:solidFill>
                <a:effectLst/>
                <a:latin typeface="Century Gothic"/>
                <a:ea typeface="Calibri"/>
                <a:cs typeface="Times New Roman"/>
              </a:rPr>
              <a:t>Strategic Priority: </a:t>
            </a: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Body text </a:t>
            </a:r>
            <a:r>
              <a:rPr lang="en-US" sz="180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goes here in black, minimum 18 font</a:t>
            </a: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size</a:t>
            </a:r>
            <a:r>
              <a:rPr lang="en-US" sz="180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, Calibri </a:t>
            </a: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font.</a:t>
            </a:r>
          </a:p>
          <a:p>
            <a:endParaRPr lang="en-US" sz="1800">
              <a:effectLst/>
              <a:latin typeface="Century Gothic" panose="020B0502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800" b="1">
                <a:solidFill>
                  <a:srgbClr val="000000"/>
                </a:solidFill>
                <a:effectLst/>
                <a:latin typeface="Century Gothic"/>
                <a:ea typeface="Calibri"/>
                <a:cs typeface="Times New Roman"/>
              </a:rPr>
              <a:t>Financial Impact: </a:t>
            </a: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Body text </a:t>
            </a:r>
            <a:r>
              <a:rPr lang="en-US" sz="180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goes here in black, minimum 18 font</a:t>
            </a: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size</a:t>
            </a:r>
            <a:r>
              <a:rPr lang="en-US" sz="1800">
                <a:solidFill>
                  <a:srgbClr val="000000"/>
                </a:solidFill>
                <a:effectLst/>
                <a:latin typeface="Calibri"/>
                <a:ea typeface="Calibri"/>
                <a:cs typeface="Calibri"/>
              </a:rPr>
              <a:t>, Calibri </a:t>
            </a:r>
            <a:r>
              <a:rPr lang="en-US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font.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51EB5C4-52C1-D3DC-A8D3-62E957C0FE0F}"/>
              </a:ext>
            </a:extLst>
          </p:cNvPr>
          <p:cNvSpPr txBox="1"/>
          <p:nvPr/>
        </p:nvSpPr>
        <p:spPr>
          <a:xfrm>
            <a:off x="148855" y="6400800"/>
            <a:ext cx="11790897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1800" b="1">
                <a:solidFill>
                  <a:schemeClr val="bg1"/>
                </a:solidFill>
                <a:effectLst/>
                <a:latin typeface="Century Gothic"/>
                <a:ea typeface="Calibri"/>
                <a:cs typeface="Times New Roman"/>
              </a:rPr>
              <a:t>Administration Contact: </a:t>
            </a:r>
            <a:r>
              <a:rPr lang="en-US">
                <a:solidFill>
                  <a:schemeClr val="bg1"/>
                </a:solidFill>
                <a:latin typeface="Century Gothic"/>
                <a:ea typeface="Calibri"/>
                <a:cs typeface="Times New Roman"/>
              </a:rPr>
              <a:t>Full Name and Full Title Goes Here in white, 18 font size, Century Gothic font</a:t>
            </a:r>
            <a:r>
              <a:rPr lang="en-US" sz="1800" b="1">
                <a:solidFill>
                  <a:schemeClr val="bg1"/>
                </a:solidFill>
                <a:effectLst/>
                <a:latin typeface="Century Gothic"/>
                <a:ea typeface="Calibri"/>
                <a:cs typeface="Times New Roman"/>
              </a:rPr>
              <a:t> </a:t>
            </a:r>
            <a:endParaRPr lang="en-US" sz="1800">
              <a:solidFill>
                <a:schemeClr val="bg1"/>
              </a:solidFill>
              <a:effectLst/>
              <a:latin typeface="Century Gothic"/>
              <a:ea typeface="Calibri"/>
              <a:cs typeface="Times New Roman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820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D51F05-0AE7-7297-FA9C-243E1A9976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98DB9D0E-94DF-4052-E0FB-B7CF52441038}"/>
              </a:ext>
            </a:extLst>
          </p:cNvPr>
          <p:cNvSpPr txBox="1"/>
          <p:nvPr/>
        </p:nvSpPr>
        <p:spPr>
          <a:xfrm>
            <a:off x="263610" y="2413337"/>
            <a:ext cx="1166477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solidFill>
                  <a:schemeClr val="bg1"/>
                </a:solidFill>
                <a:latin typeface="Century Gothic" panose="020B0502020202020204" pitchFamily="34" charset="0"/>
              </a:rPr>
              <a:t>THANK YOU!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9AAE8D-DD0A-E517-513A-59AE24E4655D}"/>
              </a:ext>
            </a:extLst>
          </p:cNvPr>
          <p:cNvSpPr txBox="1"/>
          <p:nvPr/>
        </p:nvSpPr>
        <p:spPr>
          <a:xfrm>
            <a:off x="264360" y="5765974"/>
            <a:ext cx="9647583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u="none" strike="noStrike">
                <a:solidFill>
                  <a:schemeClr val="bg1"/>
                </a:solidFill>
                <a:effectLst/>
                <a:latin typeface="Calibri"/>
                <a:ea typeface="Calibri"/>
                <a:cs typeface="Calibri"/>
              </a:rPr>
              <a:t>Memphis-Shelby County Schools offers educational and employment opportunities without regard to race, color, religion, sex, creed, age, disability, national origin, or genetic information.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7572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298</Words>
  <Application>Microsoft Macintosh PowerPoint</Application>
  <PresentationFormat>Widescreen</PresentationFormat>
  <Paragraphs>28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Aptos</vt:lpstr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SHAWN P PACHUCKI</dc:creator>
  <cp:lastModifiedBy>JALEN  LUCIOUS</cp:lastModifiedBy>
  <cp:revision>23</cp:revision>
  <dcterms:created xsi:type="dcterms:W3CDTF">2021-01-13T15:17:27Z</dcterms:created>
  <dcterms:modified xsi:type="dcterms:W3CDTF">2025-04-04T16:16:59Z</dcterms:modified>
</cp:coreProperties>
</file>